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91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6F590-4CCE-5E38-6D1E-5F36EB1CD7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19701F-08C7-0898-1ECB-5BA6F310C7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C87D5C-F9CB-1D02-843D-BC5983C7E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DB243-82B8-4657-8AEA-5AF58588DF73}" type="datetimeFigureOut">
              <a:rPr lang="en-GB" smtClean="0"/>
              <a:t>21/08/2022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6FFE1A-5AEE-0528-82C8-EEF4C7FCA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E45580-CBCA-E991-40D2-31059653E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16C-6767-4DF8-9867-1AEDCEB20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387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F57F0-80D6-BEB3-3CE5-A5043DF7D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B4F037-BE09-39C4-7AEA-E31B7C505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975D7B-EAEB-9170-7C94-BA89C2DA7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DB243-82B8-4657-8AEA-5AF58588DF73}" type="datetimeFigureOut">
              <a:rPr lang="en-GB" smtClean="0"/>
              <a:t>21/08/2022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A4A23A-60C0-D74B-13D3-7F5B224D7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85003-5CE2-BC9C-E14A-7FD378F46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16C-6767-4DF8-9867-1AEDCEB20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616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3D4997-70D2-6D4E-F6CE-2EDE5640D9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D35A33-F7E6-E141-1993-9A9FAE2B98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B29B8E-3D4A-0850-BCB3-D19198A71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DB243-82B8-4657-8AEA-5AF58588DF73}" type="datetimeFigureOut">
              <a:rPr lang="en-GB" smtClean="0"/>
              <a:t>21/08/2022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6F5CDB-F7FC-A4EC-2FAB-3DF74DCF5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B8F22E-53E7-88B7-8CED-7CA258A27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16C-6767-4DF8-9867-1AEDCEB20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948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F56F9-F2BB-E298-ABD9-6F24BA471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A6F41-88AF-F284-5958-B7B484687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A303B-9D27-F5FF-1E10-BD6229D62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DB243-82B8-4657-8AEA-5AF58588DF73}" type="datetimeFigureOut">
              <a:rPr lang="en-GB" smtClean="0"/>
              <a:t>21/08/2022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6C302-5F5D-D385-83D4-832AC4CAB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59021C-789B-7ABC-C26D-37527B57B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16C-6767-4DF8-9867-1AEDCEB20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49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9A107-5226-F164-FECB-97FB3EC7C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64F0A2-6456-615B-AA72-368454EB9B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78B89A-7C0F-8590-C2FD-F70D1DCA9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DB243-82B8-4657-8AEA-5AF58588DF73}" type="datetimeFigureOut">
              <a:rPr lang="en-GB" smtClean="0"/>
              <a:t>21/08/2022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7859F3-A5B0-3C1F-90B8-C877A0536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BAD7C0-4755-3FF1-D6CD-13328D950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16C-6767-4DF8-9867-1AEDCEB20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749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CF758-8E36-F574-F24A-0BC5BA474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F2A50-2878-0FFF-A43A-4FBCAA313A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092CDC-3A26-0067-E5EC-455428BC5A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CD84D3-49F6-11B8-9F68-8C9FE86F8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DB243-82B8-4657-8AEA-5AF58588DF73}" type="datetimeFigureOut">
              <a:rPr lang="en-GB" smtClean="0"/>
              <a:t>21/08/2022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AB16DD-4E94-DA78-39BB-ED520223C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18C91D-291F-2BBC-CCB6-49E0E67B4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16C-6767-4DF8-9867-1AEDCEB20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430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B4AA3-75B8-5FB5-8587-565967D61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AD7326-6C3E-66E6-4B2E-81A8AB0D23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7C1FB2-2E42-E40C-2BD1-2A6EF7347A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F3DF9A-B325-FA02-52FA-0E6591F43F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A3C9E6-0A18-05AF-42AC-2A56FF9C2D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006142-DE03-6E6E-28D2-4CA11D93D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DB243-82B8-4657-8AEA-5AF58588DF73}" type="datetimeFigureOut">
              <a:rPr lang="en-GB" smtClean="0"/>
              <a:t>21/08/2022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EC49A4-CEC3-0AA8-3BFE-E71A74726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48D3A2-9D70-3003-893D-931216BA1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16C-6767-4DF8-9867-1AEDCEB20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78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2817D-9661-8459-D87A-51C71F47D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A24519-E5DD-19D3-00D4-8AC688558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DB243-82B8-4657-8AEA-5AF58588DF73}" type="datetimeFigureOut">
              <a:rPr lang="en-GB" smtClean="0"/>
              <a:t>21/08/2022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7A128E-3B0D-7780-08FA-E16D91F14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2D9B38-1EDD-5127-FFD8-749062B12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16C-6767-4DF8-9867-1AEDCEB20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508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9FDC84-4297-7DF4-CDA5-760138E08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DB243-82B8-4657-8AEA-5AF58588DF73}" type="datetimeFigureOut">
              <a:rPr lang="en-GB" smtClean="0"/>
              <a:t>21/08/2022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82A6EF-7CA9-BBA1-602E-64B081C2C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DA031C-3622-17E0-BE5B-BA0453B20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16C-6767-4DF8-9867-1AEDCEB20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936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88092-06B7-09D0-DE52-76CE098F7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028BE-74C2-AD7A-A873-5E4EFBD8E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C0D691-CEFE-CBFB-05D0-45029D384C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B625C4-F05C-B65D-5ACC-C2DD841C2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DB243-82B8-4657-8AEA-5AF58588DF73}" type="datetimeFigureOut">
              <a:rPr lang="en-GB" smtClean="0"/>
              <a:t>21/08/2022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75FEB8-5F5F-81F2-55DF-1629264B6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F32D50-E167-5220-2431-DD94A7A87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16C-6767-4DF8-9867-1AEDCEB20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951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6B598-6788-3050-D105-82F4D16FE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7CC79D-8FF4-56F8-89BD-0152627C59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65F7EA-CEA0-C420-BF77-A2B1011B4B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BB6B4A-4C67-90B4-0824-EE6FD2A4D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DB243-82B8-4657-8AEA-5AF58588DF73}" type="datetimeFigureOut">
              <a:rPr lang="en-GB" smtClean="0"/>
              <a:t>21/08/2022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D14534-AA4C-A6B2-FF79-8BDD4E32F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AD8860-D459-9905-65BC-78F9593ED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16C-6767-4DF8-9867-1AEDCEB20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585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A2A682-C5FC-5E37-D20E-6297C0D80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D1ED01-5281-A45B-8421-D172ED26C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A86E5-6F5D-6228-5EC7-490E5F3279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DB243-82B8-4657-8AEA-5AF58588DF73}" type="datetimeFigureOut">
              <a:rPr lang="en-GB" smtClean="0"/>
              <a:t>21/08/2022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CE67FF-CD2B-6D78-8EEA-E9CB6E6AC8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54A647-6BF5-8888-81FD-F1A94D7AD3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D416C-6767-4DF8-9867-1AEDCEB20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665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FD07E-7438-0E3B-8356-C4DB641789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FALCK Data Table </a:t>
            </a:r>
            <a:r>
              <a:rPr lang="en-GB" b="1" dirty="0" err="1"/>
              <a:t>PowerBI</a:t>
            </a:r>
            <a:r>
              <a:rPr lang="en-GB" b="1" dirty="0"/>
              <a:t> Data Type Assignment Mismatch    </a:t>
            </a:r>
          </a:p>
        </p:txBody>
      </p:sp>
    </p:spTree>
    <p:extLst>
      <p:ext uri="{BB962C8B-B14F-4D97-AF65-F5344CB8AC3E}">
        <p14:creationId xmlns:p14="http://schemas.microsoft.com/office/powerpoint/2010/main" val="3117541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32CEA-6E2A-445E-17FD-6EFDA3B0B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Absence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0772C-AFAA-EE7D-A022-562C1D923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800" dirty="0"/>
              <a:t>The “Hours” column in Absence table should be of data type </a:t>
            </a:r>
            <a:r>
              <a:rPr lang="en-GB" sz="1800" b="1" dirty="0" err="1"/>
              <a:t>type</a:t>
            </a:r>
            <a:r>
              <a:rPr lang="en-GB" sz="1800" b="1" dirty="0"/>
              <a:t> number, </a:t>
            </a:r>
            <a:r>
              <a:rPr lang="en-GB" sz="1800" dirty="0"/>
              <a:t>however, </a:t>
            </a:r>
            <a:r>
              <a:rPr lang="en-GB" sz="1800" dirty="0" err="1"/>
              <a:t>PowerBI</a:t>
            </a:r>
            <a:r>
              <a:rPr lang="en-GB" sz="1800" dirty="0"/>
              <a:t> sometimes set the data type incorrectly to </a:t>
            </a:r>
            <a:r>
              <a:rPr lang="en-GB" sz="1800" b="1" dirty="0"/>
              <a:t>Int64.Type. </a:t>
            </a:r>
            <a:r>
              <a:rPr lang="en-GB" sz="1800" dirty="0"/>
              <a:t>If this occurs, change the data type for the column in Query Editor during data load as shown below: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5AD19E-6297-1892-FB13-5F0C0BE5F0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781244"/>
            <a:ext cx="7856901" cy="129551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6D6F029-374B-86F8-5094-8B57BF269D20}"/>
              </a:ext>
            </a:extLst>
          </p:cNvPr>
          <p:cNvSpPr/>
          <p:nvPr/>
        </p:nvSpPr>
        <p:spPr>
          <a:xfrm>
            <a:off x="7032160" y="3275446"/>
            <a:ext cx="1366981" cy="25169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D36E5F8-24E8-DD04-2018-652B62CE42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351660"/>
            <a:ext cx="8039797" cy="115834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D8F6EBE-92BA-CAFC-6A1D-C55F9AFDC8E0}"/>
              </a:ext>
            </a:extLst>
          </p:cNvPr>
          <p:cNvSpPr/>
          <p:nvPr/>
        </p:nvSpPr>
        <p:spPr>
          <a:xfrm>
            <a:off x="6735109" y="4740107"/>
            <a:ext cx="1432498" cy="25169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636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6874F-2C4A-2DB5-7EF2-DDD12B3E4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Entitlement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0122D-790E-2C94-671C-15909AE4C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800" dirty="0"/>
              <a:t>The “Entitlement”, “Used”, “Balance” columns in Entitlement table should be of data type </a:t>
            </a:r>
            <a:r>
              <a:rPr lang="en-GB" sz="1800" b="1" dirty="0" err="1"/>
              <a:t>type</a:t>
            </a:r>
            <a:r>
              <a:rPr lang="en-GB" sz="1800" b="1" dirty="0"/>
              <a:t> number, </a:t>
            </a:r>
            <a:r>
              <a:rPr lang="en-GB" sz="1800" dirty="0"/>
              <a:t>however, </a:t>
            </a:r>
            <a:r>
              <a:rPr lang="en-GB" sz="1800" dirty="0" err="1"/>
              <a:t>PowerBI</a:t>
            </a:r>
            <a:r>
              <a:rPr lang="en-GB" sz="1800" dirty="0"/>
              <a:t> sometimes set the data type incorrectly to </a:t>
            </a:r>
            <a:r>
              <a:rPr lang="en-GB" sz="1800" b="1" dirty="0"/>
              <a:t>Int64.Type. </a:t>
            </a:r>
            <a:r>
              <a:rPr lang="en-GB" sz="1800" dirty="0"/>
              <a:t>If this occurs, change the data type for the column in Query Editor during data load as shown below: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7BEBFD-85D3-A20B-73B9-57D5DABF15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7105" y="2961965"/>
            <a:ext cx="7369179" cy="119644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948151C-C71E-158B-2069-AF6873F0FA04}"/>
              </a:ext>
            </a:extLst>
          </p:cNvPr>
          <p:cNvSpPr/>
          <p:nvPr/>
        </p:nvSpPr>
        <p:spPr>
          <a:xfrm>
            <a:off x="4934017" y="3560187"/>
            <a:ext cx="3323291" cy="25169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09EED5A-1ADD-F484-AE3F-49FBD486956B}"/>
              </a:ext>
            </a:extLst>
          </p:cNvPr>
          <p:cNvSpPr/>
          <p:nvPr/>
        </p:nvSpPr>
        <p:spPr>
          <a:xfrm>
            <a:off x="1784417" y="3731131"/>
            <a:ext cx="1596091" cy="25169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F541EC2-07CC-DBFD-B78F-F9F047734D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7105" y="4581044"/>
            <a:ext cx="7407282" cy="1120237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A334550-5281-67A4-871B-E2CC234D5677}"/>
              </a:ext>
            </a:extLst>
          </p:cNvPr>
          <p:cNvSpPr/>
          <p:nvPr/>
        </p:nvSpPr>
        <p:spPr>
          <a:xfrm>
            <a:off x="6776671" y="5150431"/>
            <a:ext cx="1499109" cy="25169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730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6FF3C-F4B4-6B2A-66F0-9F1076952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Deployment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4FBF6-F6C2-C1E7-69ED-08F3A7717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/>
              <a:t>The “Scheduled Hours”, “Punched Hours”, “Overtime Hours” columns in Deployment table should be of data type </a:t>
            </a:r>
            <a:r>
              <a:rPr lang="en-GB" sz="1800" b="1" dirty="0" err="1"/>
              <a:t>type</a:t>
            </a:r>
            <a:r>
              <a:rPr lang="en-GB" sz="1800" b="1" dirty="0"/>
              <a:t> number, </a:t>
            </a:r>
            <a:r>
              <a:rPr lang="en-GB" sz="1800" dirty="0"/>
              <a:t>however, </a:t>
            </a:r>
            <a:r>
              <a:rPr lang="en-GB" sz="1800" dirty="0" err="1"/>
              <a:t>PowerBI</a:t>
            </a:r>
            <a:r>
              <a:rPr lang="en-GB" sz="1800" dirty="0"/>
              <a:t> sometimes set the data type incorrectly to </a:t>
            </a:r>
            <a:r>
              <a:rPr lang="en-GB" sz="1800" b="1" dirty="0"/>
              <a:t>Int64.Type. </a:t>
            </a:r>
            <a:r>
              <a:rPr lang="en-GB" sz="1800" dirty="0"/>
              <a:t>If this occurs, change the data type for the column in Query Editor during data load as shown below: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892A8F5-D45F-298C-9CAC-8AED7B40FB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8102" y="2975328"/>
            <a:ext cx="7475868" cy="116596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4CB1450-3DE1-6CE4-02D8-E5EC939FC0C8}"/>
              </a:ext>
            </a:extLst>
          </p:cNvPr>
          <p:cNvSpPr/>
          <p:nvPr/>
        </p:nvSpPr>
        <p:spPr>
          <a:xfrm>
            <a:off x="4342890" y="3306617"/>
            <a:ext cx="4080674" cy="25169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FF4CE8-F057-2179-A5FD-C27DD0D0CEA8}"/>
              </a:ext>
            </a:extLst>
          </p:cNvPr>
          <p:cNvSpPr/>
          <p:nvPr/>
        </p:nvSpPr>
        <p:spPr>
          <a:xfrm>
            <a:off x="1717963" y="3648005"/>
            <a:ext cx="1422400" cy="25169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55F8F0E-D622-31CB-A12E-48AD3C47D8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0482" y="4510742"/>
            <a:ext cx="7483488" cy="110499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AF3C7196-C839-B31D-AF20-2263AB104438}"/>
              </a:ext>
            </a:extLst>
          </p:cNvPr>
          <p:cNvSpPr/>
          <p:nvPr/>
        </p:nvSpPr>
        <p:spPr>
          <a:xfrm>
            <a:off x="4352126" y="4774605"/>
            <a:ext cx="4080674" cy="25169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03F6587-37DE-2106-86D9-D07EEAF9DDEA}"/>
              </a:ext>
            </a:extLst>
          </p:cNvPr>
          <p:cNvSpPr/>
          <p:nvPr/>
        </p:nvSpPr>
        <p:spPr>
          <a:xfrm>
            <a:off x="1717963" y="5099884"/>
            <a:ext cx="1422400" cy="25169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63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182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FALCK Data Table PowerBI Data Type Assignment Mismatch    </vt:lpstr>
      <vt:lpstr>Absence Table</vt:lpstr>
      <vt:lpstr>Entitlement Table</vt:lpstr>
      <vt:lpstr>Deployment Table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Karthik Ponudurai</dc:creator>
  <cp:lastModifiedBy>Karthik Ponudurai</cp:lastModifiedBy>
  <cp:revision>2</cp:revision>
  <dcterms:created xsi:type="dcterms:W3CDTF">2022-08-14T21:39:16Z</dcterms:created>
  <dcterms:modified xsi:type="dcterms:W3CDTF">2022-08-21T21:27:51Z</dcterms:modified>
</cp:coreProperties>
</file>